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Open Sauce" charset="1" panose="00000500000000000000"/>
      <p:regular r:id="rId27"/>
    </p:embeddedFont>
    <p:embeddedFont>
      <p:font typeface="Poppins Semi-Bold" charset="1" panose="00000700000000000000"/>
      <p:regular r:id="rId28"/>
    </p:embeddedFont>
    <p:embeddedFont>
      <p:font typeface="Open Sauce Italics" charset="1" panose="00000500000000000000"/>
      <p:regular r:id="rId29"/>
    </p:embeddedFont>
    <p:embeddedFont>
      <p:font typeface="Poppins" charset="1" panose="00000500000000000000"/>
      <p:regular r:id="rId30"/>
    </p:embeddedFont>
    <p:embeddedFont>
      <p:font typeface="Open Sauce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5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7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7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7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7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7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13" Target="../media/image64.png" Type="http://schemas.openxmlformats.org/officeDocument/2006/relationships/image"/><Relationship Id="rId14" Target="../media/image65.png" Type="http://schemas.openxmlformats.org/officeDocument/2006/relationships/image"/><Relationship Id="rId15" Target="../media/image7.png" Type="http://schemas.openxmlformats.org/officeDocument/2006/relationships/image"/><Relationship Id="rId2" Target="../media/image8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6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2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7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7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7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7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3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4.png" Type="http://schemas.openxmlformats.org/officeDocument/2006/relationships/image"/><Relationship Id="rId6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02465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t="0" r="-482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67185" y="834546"/>
            <a:ext cx="5285630" cy="5530335"/>
          </a:xfrm>
          <a:custGeom>
            <a:avLst/>
            <a:gdLst/>
            <a:ahLst/>
            <a:cxnLst/>
            <a:rect r="r" b="b" t="t" l="l"/>
            <a:pathLst>
              <a:path h="5530335" w="5285630">
                <a:moveTo>
                  <a:pt x="0" y="0"/>
                </a:moveTo>
                <a:lnTo>
                  <a:pt x="5285630" y="0"/>
                </a:lnTo>
                <a:lnTo>
                  <a:pt x="5285630" y="5530335"/>
                </a:lnTo>
                <a:lnTo>
                  <a:pt x="0" y="5530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468" t="-22032" r="-36262" b="-4305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20907" y="216562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1" y="0"/>
                </a:lnTo>
                <a:lnTo>
                  <a:pt x="2944691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20268" y="8858935"/>
            <a:ext cx="7435923" cy="74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spc="109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Proyecto de Titulación – Ingeniería en Informática</a:t>
            </a:r>
          </a:p>
          <a:p>
            <a:pPr algn="l">
              <a:lnSpc>
                <a:spcPts val="3065"/>
              </a:lnSpc>
            </a:pPr>
            <a:r>
              <a:rPr lang="en-US" sz="2189" spc="109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Duoc UC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20268" y="5318661"/>
            <a:ext cx="7179462" cy="2129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496"/>
              </a:lnSpc>
              <a:spcBef>
                <a:spcPct val="0"/>
              </a:spcBef>
            </a:pPr>
            <a:r>
              <a:rPr lang="en-US" b="true" sz="11953" spc="59">
                <a:solidFill>
                  <a:srgbClr val="1C573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SITECOM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20268" y="7304943"/>
            <a:ext cx="7179462" cy="140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3"/>
              </a:lnSpc>
            </a:pPr>
            <a:r>
              <a:rPr lang="en-US" sz="3980" spc="19" b="true">
                <a:solidFill>
                  <a:srgbClr val="1C573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SISTEMA</a:t>
            </a:r>
            <a:r>
              <a:rPr lang="en-US" sz="3980" spc="19" b="true">
                <a:solidFill>
                  <a:srgbClr val="1C573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TERRITORIAL</a:t>
            </a:r>
          </a:p>
          <a:p>
            <a:pPr algn="l" marL="0" indent="0" lvl="0">
              <a:lnSpc>
                <a:spcPts val="5493"/>
              </a:lnSpc>
              <a:spcBef>
                <a:spcPct val="0"/>
              </a:spcBef>
            </a:pPr>
            <a:r>
              <a:rPr lang="en-US" b="true" sz="3980" spc="19">
                <a:solidFill>
                  <a:srgbClr val="1C573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COMUNITARIO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6290135" cy="5581065"/>
          </a:xfrm>
          <a:custGeom>
            <a:avLst/>
            <a:gdLst/>
            <a:ahLst/>
            <a:cxnLst/>
            <a:rect r="r" b="b" t="t" l="l"/>
            <a:pathLst>
              <a:path h="5581065" w="6290135">
                <a:moveTo>
                  <a:pt x="6290135" y="5581065"/>
                </a:moveTo>
                <a:lnTo>
                  <a:pt x="0" y="5581065"/>
                </a:lnTo>
                <a:lnTo>
                  <a:pt x="0" y="0"/>
                </a:lnTo>
                <a:lnTo>
                  <a:pt x="6290135" y="0"/>
                </a:lnTo>
                <a:lnTo>
                  <a:pt x="6290135" y="55810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575395" y="4507432"/>
            <a:ext cx="6513858" cy="5779568"/>
          </a:xfrm>
          <a:custGeom>
            <a:avLst/>
            <a:gdLst/>
            <a:ahLst/>
            <a:cxnLst/>
            <a:rect r="r" b="b" t="t" l="l"/>
            <a:pathLst>
              <a:path h="5779568" w="6513858">
                <a:moveTo>
                  <a:pt x="6513858" y="0"/>
                </a:moveTo>
                <a:lnTo>
                  <a:pt x="0" y="0"/>
                </a:lnTo>
                <a:lnTo>
                  <a:pt x="0" y="5779568"/>
                </a:lnTo>
                <a:lnTo>
                  <a:pt x="6513858" y="5779568"/>
                </a:lnTo>
                <a:lnTo>
                  <a:pt x="65138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5042" y="1586790"/>
            <a:ext cx="14117917" cy="7988551"/>
          </a:xfrm>
          <a:custGeom>
            <a:avLst/>
            <a:gdLst/>
            <a:ahLst/>
            <a:cxnLst/>
            <a:rect r="r" b="b" t="t" l="l"/>
            <a:pathLst>
              <a:path h="7988551" w="14117917">
                <a:moveTo>
                  <a:pt x="0" y="0"/>
                </a:moveTo>
                <a:lnTo>
                  <a:pt x="14117916" y="0"/>
                </a:lnTo>
                <a:lnTo>
                  <a:pt x="14117916" y="7988551"/>
                </a:lnTo>
                <a:lnTo>
                  <a:pt x="0" y="7988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43" t="-3373" r="-2343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331424" y="666208"/>
            <a:ext cx="9625151" cy="7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5"/>
              </a:lnSpc>
            </a:pPr>
            <a:r>
              <a:rPr lang="en-US" sz="5399" spc="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Cronograma del</a:t>
            </a:r>
            <a:r>
              <a:rPr lang="en-US" sz="5399" spc="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Proyecto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21553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79150" y="-6464471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3" y="0"/>
                </a:lnTo>
                <a:lnTo>
                  <a:pt x="9348363" y="9348363"/>
                </a:lnTo>
                <a:lnTo>
                  <a:pt x="0" y="9348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9144000" cy="1313159"/>
            <a:chOff x="0" y="0"/>
            <a:chExt cx="2507265" cy="3600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07265" cy="360065"/>
            </a:xfrm>
            <a:custGeom>
              <a:avLst/>
              <a:gdLst/>
              <a:ahLst/>
              <a:cxnLst/>
              <a:rect r="r" b="b" t="t" l="l"/>
              <a:pathLst>
                <a:path h="360065" w="2507265">
                  <a:moveTo>
                    <a:pt x="0" y="0"/>
                  </a:moveTo>
                  <a:lnTo>
                    <a:pt x="2507265" y="0"/>
                  </a:lnTo>
                  <a:lnTo>
                    <a:pt x="2507265" y="360065"/>
                  </a:lnTo>
                  <a:lnTo>
                    <a:pt x="0" y="3600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507265" cy="40769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521553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63572" y="1450355"/>
            <a:ext cx="9760856" cy="8430939"/>
          </a:xfrm>
          <a:custGeom>
            <a:avLst/>
            <a:gdLst/>
            <a:ahLst/>
            <a:cxnLst/>
            <a:rect r="r" b="b" t="t" l="l"/>
            <a:pathLst>
              <a:path h="8430939" w="9760856">
                <a:moveTo>
                  <a:pt x="0" y="0"/>
                </a:moveTo>
                <a:lnTo>
                  <a:pt x="9760856" y="0"/>
                </a:lnTo>
                <a:lnTo>
                  <a:pt x="9760856" y="8430939"/>
                </a:lnTo>
                <a:lnTo>
                  <a:pt x="0" y="8430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5231" y="403480"/>
            <a:ext cx="8588769" cy="52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0"/>
              </a:lnSpc>
              <a:spcBef>
                <a:spcPct val="0"/>
              </a:spcBef>
            </a:pPr>
            <a:r>
              <a:rPr lang="en-US" sz="3697" spc="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 de Datos Modulo Usuario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79150" y="-6464471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3" y="0"/>
                </a:lnTo>
                <a:lnTo>
                  <a:pt x="9348363" y="9348363"/>
                </a:lnTo>
                <a:lnTo>
                  <a:pt x="0" y="9348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0918318" cy="1313159"/>
            <a:chOff x="0" y="0"/>
            <a:chExt cx="2993779" cy="3600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93779" cy="360065"/>
            </a:xfrm>
            <a:custGeom>
              <a:avLst/>
              <a:gdLst/>
              <a:ahLst/>
              <a:cxnLst/>
              <a:rect r="r" b="b" t="t" l="l"/>
              <a:pathLst>
                <a:path h="360065" w="2993779">
                  <a:moveTo>
                    <a:pt x="0" y="0"/>
                  </a:moveTo>
                  <a:lnTo>
                    <a:pt x="2993779" y="0"/>
                  </a:lnTo>
                  <a:lnTo>
                    <a:pt x="2993779" y="360065"/>
                  </a:lnTo>
                  <a:lnTo>
                    <a:pt x="0" y="3600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93779" cy="40769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521553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99755" y="1415355"/>
            <a:ext cx="8350412" cy="8766837"/>
          </a:xfrm>
          <a:custGeom>
            <a:avLst/>
            <a:gdLst/>
            <a:ahLst/>
            <a:cxnLst/>
            <a:rect r="r" b="b" t="t" l="l"/>
            <a:pathLst>
              <a:path h="8766837" w="8350412">
                <a:moveTo>
                  <a:pt x="0" y="0"/>
                </a:moveTo>
                <a:lnTo>
                  <a:pt x="8350412" y="0"/>
                </a:lnTo>
                <a:lnTo>
                  <a:pt x="8350412" y="8766837"/>
                </a:lnTo>
                <a:lnTo>
                  <a:pt x="0" y="8766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5231" y="403480"/>
            <a:ext cx="9565641" cy="52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0"/>
              </a:lnSpc>
              <a:spcBef>
                <a:spcPct val="0"/>
              </a:spcBef>
            </a:pPr>
            <a:r>
              <a:rPr lang="en-US" sz="3697" spc="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 de Datos Modulo Certificado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79150" y="-6464471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3" y="0"/>
                </a:lnTo>
                <a:lnTo>
                  <a:pt x="9348363" y="9348363"/>
                </a:lnTo>
                <a:lnTo>
                  <a:pt x="0" y="9348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0918318" cy="1313159"/>
            <a:chOff x="0" y="0"/>
            <a:chExt cx="2993779" cy="3600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93779" cy="360065"/>
            </a:xfrm>
            <a:custGeom>
              <a:avLst/>
              <a:gdLst/>
              <a:ahLst/>
              <a:cxnLst/>
              <a:rect r="r" b="b" t="t" l="l"/>
              <a:pathLst>
                <a:path h="360065" w="2993779">
                  <a:moveTo>
                    <a:pt x="0" y="0"/>
                  </a:moveTo>
                  <a:lnTo>
                    <a:pt x="2993779" y="0"/>
                  </a:lnTo>
                  <a:lnTo>
                    <a:pt x="2993779" y="360065"/>
                  </a:lnTo>
                  <a:lnTo>
                    <a:pt x="0" y="3600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93779" cy="40769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521553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13668" y="1349472"/>
            <a:ext cx="6939734" cy="8742972"/>
          </a:xfrm>
          <a:custGeom>
            <a:avLst/>
            <a:gdLst/>
            <a:ahLst/>
            <a:cxnLst/>
            <a:rect r="r" b="b" t="t" l="l"/>
            <a:pathLst>
              <a:path h="8742972" w="6939734">
                <a:moveTo>
                  <a:pt x="0" y="0"/>
                </a:moveTo>
                <a:lnTo>
                  <a:pt x="6939734" y="0"/>
                </a:lnTo>
                <a:lnTo>
                  <a:pt x="6939734" y="8742972"/>
                </a:lnTo>
                <a:lnTo>
                  <a:pt x="0" y="8742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5231" y="403480"/>
            <a:ext cx="9565641" cy="52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0"/>
              </a:lnSpc>
              <a:spcBef>
                <a:spcPct val="0"/>
              </a:spcBef>
            </a:pPr>
            <a:r>
              <a:rPr lang="en-US" sz="3697" spc="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 de Datos Modulo Noticias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79150" y="-6464471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3" y="0"/>
                </a:lnTo>
                <a:lnTo>
                  <a:pt x="9348363" y="9348363"/>
                </a:lnTo>
                <a:lnTo>
                  <a:pt x="0" y="9348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2961775" cy="1313159"/>
            <a:chOff x="0" y="0"/>
            <a:chExt cx="3554090" cy="3600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54090" cy="360065"/>
            </a:xfrm>
            <a:custGeom>
              <a:avLst/>
              <a:gdLst/>
              <a:ahLst/>
              <a:cxnLst/>
              <a:rect r="r" b="b" t="t" l="l"/>
              <a:pathLst>
                <a:path h="360065" w="3554090">
                  <a:moveTo>
                    <a:pt x="0" y="0"/>
                  </a:moveTo>
                  <a:lnTo>
                    <a:pt x="3554090" y="0"/>
                  </a:lnTo>
                  <a:lnTo>
                    <a:pt x="3554090" y="360065"/>
                  </a:lnTo>
                  <a:lnTo>
                    <a:pt x="0" y="3600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554090" cy="40769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521553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09219" y="1521210"/>
            <a:ext cx="8108954" cy="8626547"/>
          </a:xfrm>
          <a:custGeom>
            <a:avLst/>
            <a:gdLst/>
            <a:ahLst/>
            <a:cxnLst/>
            <a:rect r="r" b="b" t="t" l="l"/>
            <a:pathLst>
              <a:path h="8626547" w="8108954">
                <a:moveTo>
                  <a:pt x="0" y="0"/>
                </a:moveTo>
                <a:lnTo>
                  <a:pt x="8108955" y="0"/>
                </a:lnTo>
                <a:lnTo>
                  <a:pt x="8108955" y="8626547"/>
                </a:lnTo>
                <a:lnTo>
                  <a:pt x="0" y="8626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5231" y="403480"/>
            <a:ext cx="11828395" cy="52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0"/>
              </a:lnSpc>
              <a:spcBef>
                <a:spcPct val="0"/>
              </a:spcBef>
            </a:pPr>
            <a:r>
              <a:rPr lang="en-US" sz="3697" spc="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 de Datos Modulo Postulacion Proyecto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79150" y="-6464471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3" y="0"/>
                </a:lnTo>
                <a:lnTo>
                  <a:pt x="9348363" y="9348363"/>
                </a:lnTo>
                <a:lnTo>
                  <a:pt x="0" y="9348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2961775" cy="1313159"/>
            <a:chOff x="0" y="0"/>
            <a:chExt cx="3554090" cy="3600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54090" cy="360065"/>
            </a:xfrm>
            <a:custGeom>
              <a:avLst/>
              <a:gdLst/>
              <a:ahLst/>
              <a:cxnLst/>
              <a:rect r="r" b="b" t="t" l="l"/>
              <a:pathLst>
                <a:path h="360065" w="3554090">
                  <a:moveTo>
                    <a:pt x="0" y="0"/>
                  </a:moveTo>
                  <a:lnTo>
                    <a:pt x="3554090" y="0"/>
                  </a:lnTo>
                  <a:lnTo>
                    <a:pt x="3554090" y="360065"/>
                  </a:lnTo>
                  <a:lnTo>
                    <a:pt x="0" y="3600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554090" cy="40769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521553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69307" y="1468692"/>
            <a:ext cx="10170935" cy="8518158"/>
          </a:xfrm>
          <a:custGeom>
            <a:avLst/>
            <a:gdLst/>
            <a:ahLst/>
            <a:cxnLst/>
            <a:rect r="r" b="b" t="t" l="l"/>
            <a:pathLst>
              <a:path h="8518158" w="10170935">
                <a:moveTo>
                  <a:pt x="0" y="0"/>
                </a:moveTo>
                <a:lnTo>
                  <a:pt x="10170935" y="0"/>
                </a:lnTo>
                <a:lnTo>
                  <a:pt x="10170935" y="8518158"/>
                </a:lnTo>
                <a:lnTo>
                  <a:pt x="0" y="8518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5231" y="403480"/>
            <a:ext cx="11828395" cy="52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0"/>
              </a:lnSpc>
              <a:spcBef>
                <a:spcPct val="0"/>
              </a:spcBef>
            </a:pPr>
            <a:r>
              <a:rPr lang="en-US" sz="3697" spc="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 de Datos Modulo Reserva de Espacios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265764" y="-5698322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9878533" cy="1313159"/>
            <a:chOff x="0" y="0"/>
            <a:chExt cx="2708672" cy="3600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8672" cy="360065"/>
            </a:xfrm>
            <a:custGeom>
              <a:avLst/>
              <a:gdLst/>
              <a:ahLst/>
              <a:cxnLst/>
              <a:rect r="r" b="b" t="t" l="l"/>
              <a:pathLst>
                <a:path h="360065" w="2708672">
                  <a:moveTo>
                    <a:pt x="0" y="0"/>
                  </a:moveTo>
                  <a:lnTo>
                    <a:pt x="2708672" y="0"/>
                  </a:lnTo>
                  <a:lnTo>
                    <a:pt x="2708672" y="360065"/>
                  </a:lnTo>
                  <a:lnTo>
                    <a:pt x="0" y="3600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08672" cy="40769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7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657510" y="215039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68335" y="7977083"/>
            <a:ext cx="4682187" cy="2562433"/>
          </a:xfrm>
          <a:custGeom>
            <a:avLst/>
            <a:gdLst/>
            <a:ahLst/>
            <a:cxnLst/>
            <a:rect r="r" b="b" t="t" l="l"/>
            <a:pathLst>
              <a:path h="2562433" w="4682187">
                <a:moveTo>
                  <a:pt x="0" y="0"/>
                </a:moveTo>
                <a:lnTo>
                  <a:pt x="4682186" y="0"/>
                </a:lnTo>
                <a:lnTo>
                  <a:pt x="4682186" y="2562434"/>
                </a:lnTo>
                <a:lnTo>
                  <a:pt x="0" y="2562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77619" y="1904709"/>
            <a:ext cx="12709319" cy="6858588"/>
          </a:xfrm>
          <a:custGeom>
            <a:avLst/>
            <a:gdLst/>
            <a:ahLst/>
            <a:cxnLst/>
            <a:rect r="r" b="b" t="t" l="l"/>
            <a:pathLst>
              <a:path h="6858588" w="12709319">
                <a:moveTo>
                  <a:pt x="0" y="0"/>
                </a:moveTo>
                <a:lnTo>
                  <a:pt x="12709319" y="0"/>
                </a:lnTo>
                <a:lnTo>
                  <a:pt x="12709319" y="6858588"/>
                </a:lnTo>
                <a:lnTo>
                  <a:pt x="0" y="68585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433" r="0" b="-8709"/>
            </a:stretch>
          </a:blipFill>
          <a:ln w="38100" cap="sq">
            <a:solidFill>
              <a:srgbClr val="1C5739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739759" y="256850"/>
            <a:ext cx="7892520" cy="79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9"/>
              </a:lnSpc>
            </a:pPr>
            <a:r>
              <a:rPr lang="en-US" sz="4478" spc="4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Tecnologías Utilizadas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38250" y="1231184"/>
            <a:ext cx="1720101" cy="2064402"/>
            <a:chOff x="0" y="0"/>
            <a:chExt cx="2656504" cy="31882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836955" y="1454028"/>
            <a:ext cx="917029" cy="1101235"/>
          </a:xfrm>
          <a:custGeom>
            <a:avLst/>
            <a:gdLst/>
            <a:ahLst/>
            <a:cxnLst/>
            <a:rect r="r" b="b" t="t" l="l"/>
            <a:pathLst>
              <a:path h="1101235" w="917029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04615" y="1231184"/>
            <a:ext cx="1720101" cy="2064402"/>
            <a:chOff x="0" y="0"/>
            <a:chExt cx="2656504" cy="3188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71907" y="1231184"/>
            <a:ext cx="1720101" cy="2064402"/>
            <a:chOff x="0" y="0"/>
            <a:chExt cx="2656504" cy="31882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539199" y="1231184"/>
            <a:ext cx="1720101" cy="2064402"/>
            <a:chOff x="0" y="0"/>
            <a:chExt cx="2656504" cy="31882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119111" y="1570255"/>
            <a:ext cx="974600" cy="988985"/>
          </a:xfrm>
          <a:custGeom>
            <a:avLst/>
            <a:gdLst/>
            <a:ahLst/>
            <a:cxnLst/>
            <a:rect r="r" b="b" t="t" l="l"/>
            <a:pathLst>
              <a:path h="988985" w="974600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76323" y="1661225"/>
            <a:ext cx="911270" cy="898015"/>
          </a:xfrm>
          <a:custGeom>
            <a:avLst/>
            <a:gdLst/>
            <a:ahLst/>
            <a:cxnLst/>
            <a:rect r="r" b="b" t="t" l="l"/>
            <a:pathLst>
              <a:path h="898015" w="911270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45575" y="1570255"/>
            <a:ext cx="879297" cy="988985"/>
          </a:xfrm>
          <a:custGeom>
            <a:avLst/>
            <a:gdLst/>
            <a:ahLst/>
            <a:cxnLst/>
            <a:rect r="r" b="b" t="t" l="l"/>
            <a:pathLst>
              <a:path h="988985" w="879297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03977" y="1634232"/>
            <a:ext cx="5569417" cy="15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Poppins"/>
                <a:ea typeface="Poppins"/>
                <a:cs typeface="Poppins"/>
                <a:sym typeface="Poppins"/>
              </a:rPr>
              <a:t>Arquitectura del Software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28275" y="3560243"/>
            <a:ext cx="9330386" cy="6216370"/>
          </a:xfrm>
          <a:custGeom>
            <a:avLst/>
            <a:gdLst/>
            <a:ahLst/>
            <a:cxnLst/>
            <a:rect r="r" b="b" t="t" l="l"/>
            <a:pathLst>
              <a:path h="6216370" w="9330386">
                <a:moveTo>
                  <a:pt x="0" y="0"/>
                </a:moveTo>
                <a:lnTo>
                  <a:pt x="9330386" y="0"/>
                </a:lnTo>
                <a:lnTo>
                  <a:pt x="9330386" y="6216370"/>
                </a:lnTo>
                <a:lnTo>
                  <a:pt x="0" y="62163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1C5739"/>
            </a:solidFill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9105555" y="3386277"/>
            <a:ext cx="380297" cy="362766"/>
            <a:chOff x="0" y="0"/>
            <a:chExt cx="587326" cy="5602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474751" y="3386277"/>
            <a:ext cx="380297" cy="362766"/>
            <a:chOff x="0" y="0"/>
            <a:chExt cx="587326" cy="5602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842043" y="3386277"/>
            <a:ext cx="380297" cy="362766"/>
            <a:chOff x="0" y="0"/>
            <a:chExt cx="587326" cy="5602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209335" y="3386277"/>
            <a:ext cx="380297" cy="362766"/>
            <a:chOff x="0" y="0"/>
            <a:chExt cx="587326" cy="5602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028700" y="3560243"/>
            <a:ext cx="6572759" cy="6216370"/>
          </a:xfrm>
          <a:custGeom>
            <a:avLst/>
            <a:gdLst/>
            <a:ahLst/>
            <a:cxnLst/>
            <a:rect r="r" b="b" t="t" l="l"/>
            <a:pathLst>
              <a:path h="6216370" w="6572759">
                <a:moveTo>
                  <a:pt x="0" y="0"/>
                </a:moveTo>
                <a:lnTo>
                  <a:pt x="6572759" y="0"/>
                </a:lnTo>
                <a:lnTo>
                  <a:pt x="6572759" y="6216370"/>
                </a:lnTo>
                <a:lnTo>
                  <a:pt x="0" y="6216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6904" t="-16349" r="-3799" b="-701"/>
            </a:stretch>
          </a:blipFill>
          <a:ln w="38100" cap="sq">
            <a:solidFill>
              <a:srgbClr val="1C5739"/>
            </a:solidFill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4736990" y="20588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1"/>
                </a:lnTo>
                <a:lnTo>
                  <a:pt x="0" y="72697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69798" y="3274805"/>
            <a:ext cx="13476731" cy="3533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57"/>
              </a:lnSpc>
            </a:pPr>
            <a:r>
              <a:rPr lang="en-US" sz="9969" spc="9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DEMOSTRACIÓN DEL SISTEMA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685795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5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5" y="6745495"/>
                </a:lnTo>
                <a:lnTo>
                  <a:pt x="76025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21553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57510" y="232531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1"/>
                </a:lnTo>
                <a:lnTo>
                  <a:pt x="0" y="726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98915" y="865845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17326" y="1435316"/>
            <a:ext cx="13115922" cy="8279731"/>
          </a:xfrm>
          <a:custGeom>
            <a:avLst/>
            <a:gdLst/>
            <a:ahLst/>
            <a:cxnLst/>
            <a:rect r="r" b="b" t="t" l="l"/>
            <a:pathLst>
              <a:path h="8279731" w="13115922">
                <a:moveTo>
                  <a:pt x="0" y="0"/>
                </a:moveTo>
                <a:lnTo>
                  <a:pt x="13115923" y="0"/>
                </a:lnTo>
                <a:lnTo>
                  <a:pt x="13115923" y="8279730"/>
                </a:lnTo>
                <a:lnTo>
                  <a:pt x="0" y="827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468" r="0" b="-7764"/>
            </a:stretch>
          </a:blipFill>
          <a:ln w="38100" cap="sq">
            <a:solidFill>
              <a:srgbClr val="1C5739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695422" y="481716"/>
            <a:ext cx="7594232" cy="67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5"/>
              </a:lnSpc>
            </a:pPr>
            <a:r>
              <a:rPr lang="en-US" sz="3699" spc="362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Resultado obtenido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5265764" y="-5698322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0"/>
            <a:ext cx="9878533" cy="1313159"/>
            <a:chOff x="0" y="0"/>
            <a:chExt cx="2708672" cy="3600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8672" cy="360065"/>
            </a:xfrm>
            <a:custGeom>
              <a:avLst/>
              <a:gdLst/>
              <a:ahLst/>
              <a:cxnLst/>
              <a:rect r="r" b="b" t="t" l="l"/>
              <a:pathLst>
                <a:path h="360065" w="2708672">
                  <a:moveTo>
                    <a:pt x="0" y="0"/>
                  </a:moveTo>
                  <a:lnTo>
                    <a:pt x="2708672" y="0"/>
                  </a:lnTo>
                  <a:lnTo>
                    <a:pt x="2708672" y="360065"/>
                  </a:lnTo>
                  <a:lnTo>
                    <a:pt x="0" y="3600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708672" cy="40769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7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39759" y="256850"/>
            <a:ext cx="7892520" cy="79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9"/>
              </a:lnSpc>
            </a:pPr>
            <a:r>
              <a:rPr lang="en-US" sz="4478" spc="4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Resultados Obtenidos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2566421"/>
            <a:chOff x="0" y="0"/>
            <a:chExt cx="5016842" cy="675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675930"/>
            </a:xfrm>
            <a:custGeom>
              <a:avLst/>
              <a:gdLst/>
              <a:ahLst/>
              <a:cxnLst/>
              <a:rect r="r" b="b" t="t" l="l"/>
              <a:pathLst>
                <a:path h="67593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675930"/>
                  </a:lnTo>
                  <a:lnTo>
                    <a:pt x="0" y="67593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69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29623" y="3442596"/>
            <a:ext cx="4473739" cy="636748"/>
            <a:chOff x="0" y="0"/>
            <a:chExt cx="1178269" cy="1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Francisco Bravo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63388" y="7902043"/>
            <a:ext cx="4439974" cy="1356257"/>
            <a:chOff x="0" y="0"/>
            <a:chExt cx="1169376" cy="3572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9376" cy="357204"/>
            </a:xfrm>
            <a:custGeom>
              <a:avLst/>
              <a:gdLst/>
              <a:ahLst/>
              <a:cxnLst/>
              <a:rect r="r" b="b" t="t" l="l"/>
              <a:pathLst>
                <a:path h="357204" w="1169376">
                  <a:moveTo>
                    <a:pt x="0" y="0"/>
                  </a:moveTo>
                  <a:lnTo>
                    <a:pt x="1169376" y="0"/>
                  </a:lnTo>
                  <a:lnTo>
                    <a:pt x="1169376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69376" cy="404829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499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Development Team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06074" y="3442596"/>
            <a:ext cx="4473739" cy="636748"/>
            <a:chOff x="0" y="0"/>
            <a:chExt cx="1178269" cy="1677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Martín Hernández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06074" y="7902043"/>
            <a:ext cx="4473739" cy="1356257"/>
            <a:chOff x="0" y="0"/>
            <a:chExt cx="1178269" cy="3572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8269" cy="357204"/>
            </a:xfrm>
            <a:custGeom>
              <a:avLst/>
              <a:gdLst/>
              <a:ahLst/>
              <a:cxnLst/>
              <a:rect r="r" b="b" t="t" l="l"/>
              <a:pathLst>
                <a:path h="357204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178269" cy="404829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499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Scrum Master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884638" y="3875422"/>
            <a:ext cx="4473739" cy="3852699"/>
          </a:xfrm>
          <a:custGeom>
            <a:avLst/>
            <a:gdLst/>
            <a:ahLst/>
            <a:cxnLst/>
            <a:rect r="r" b="b" t="t" l="l"/>
            <a:pathLst>
              <a:path h="3852699" w="4473739">
                <a:moveTo>
                  <a:pt x="0" y="0"/>
                </a:moveTo>
                <a:lnTo>
                  <a:pt x="4473739" y="0"/>
                </a:lnTo>
                <a:lnTo>
                  <a:pt x="4473739" y="3852699"/>
                </a:lnTo>
                <a:lnTo>
                  <a:pt x="0" y="385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144" r="0" b="-37144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884638" y="3442596"/>
            <a:ext cx="4473739" cy="636748"/>
            <a:chOff x="0" y="0"/>
            <a:chExt cx="1178269" cy="1677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Rodrigo Bahamonde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884638" y="7902043"/>
            <a:ext cx="4473739" cy="1356257"/>
            <a:chOff x="0" y="0"/>
            <a:chExt cx="1178269" cy="35720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8269" cy="357204"/>
            </a:xfrm>
            <a:custGeom>
              <a:avLst/>
              <a:gdLst/>
              <a:ahLst/>
              <a:cxnLst/>
              <a:rect r="r" b="b" t="t" l="l"/>
              <a:pathLst>
                <a:path h="357204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178269" cy="404829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499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Product Owner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7125041" y="-2488312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5"/>
                </a:lnTo>
                <a:lnTo>
                  <a:pt x="0" y="4116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963388" y="4079343"/>
            <a:ext cx="4406209" cy="3705570"/>
            <a:chOff x="0" y="0"/>
            <a:chExt cx="824244" cy="6931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24244" cy="693180"/>
            </a:xfrm>
            <a:custGeom>
              <a:avLst/>
              <a:gdLst/>
              <a:ahLst/>
              <a:cxnLst/>
              <a:rect r="r" b="b" t="t" l="l"/>
              <a:pathLst>
                <a:path h="693180" w="824244">
                  <a:moveTo>
                    <a:pt x="0" y="0"/>
                  </a:moveTo>
                  <a:lnTo>
                    <a:pt x="824244" y="0"/>
                  </a:lnTo>
                  <a:lnTo>
                    <a:pt x="824244" y="693180"/>
                  </a:lnTo>
                  <a:lnTo>
                    <a:pt x="0" y="693180"/>
                  </a:lnTo>
                  <a:close/>
                </a:path>
              </a:pathLst>
            </a:custGeom>
            <a:blipFill>
              <a:blip r:embed="rId6"/>
              <a:stretch>
                <a:fillRect l="0" t="-31443" r="0" b="-31443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6939839" y="4079343"/>
            <a:ext cx="4439974" cy="3705570"/>
            <a:chOff x="0" y="0"/>
            <a:chExt cx="687868" cy="57409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7868" cy="574090"/>
            </a:xfrm>
            <a:custGeom>
              <a:avLst/>
              <a:gdLst/>
              <a:ahLst/>
              <a:cxnLst/>
              <a:rect r="r" b="b" t="t" l="l"/>
              <a:pathLst>
                <a:path h="574090" w="687868">
                  <a:moveTo>
                    <a:pt x="0" y="0"/>
                  </a:moveTo>
                  <a:lnTo>
                    <a:pt x="687868" y="0"/>
                  </a:lnTo>
                  <a:lnTo>
                    <a:pt x="687868" y="574090"/>
                  </a:lnTo>
                  <a:lnTo>
                    <a:pt x="0" y="574090"/>
                  </a:lnTo>
                  <a:close/>
                </a:path>
              </a:pathLst>
            </a:custGeom>
            <a:blipFill>
              <a:blip r:embed="rId7"/>
              <a:stretch>
                <a:fillRect l="0" t="-52671" r="0" b="-57077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3639339" y="818101"/>
            <a:ext cx="10713642" cy="141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SITECOM TEAM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4314610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25627" y="9245384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57510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8050" y="0"/>
            <a:ext cx="12048304" cy="1313159"/>
            <a:chOff x="0" y="0"/>
            <a:chExt cx="3303618" cy="3600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03618" cy="360065"/>
            </a:xfrm>
            <a:custGeom>
              <a:avLst/>
              <a:gdLst/>
              <a:ahLst/>
              <a:cxnLst/>
              <a:rect r="r" b="b" t="t" l="l"/>
              <a:pathLst>
                <a:path h="360065" w="3303618">
                  <a:moveTo>
                    <a:pt x="0" y="0"/>
                  </a:moveTo>
                  <a:lnTo>
                    <a:pt x="3303618" y="0"/>
                  </a:lnTo>
                  <a:lnTo>
                    <a:pt x="3303618" y="360065"/>
                  </a:lnTo>
                  <a:lnTo>
                    <a:pt x="0" y="3600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303618" cy="40769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5770804" y="-5232399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3"/>
                </a:lnTo>
                <a:lnTo>
                  <a:pt x="0" y="9348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78999" y="1482995"/>
            <a:ext cx="11335036" cy="8526062"/>
          </a:xfrm>
          <a:custGeom>
            <a:avLst/>
            <a:gdLst/>
            <a:ahLst/>
            <a:cxnLst/>
            <a:rect r="r" b="b" t="t" l="l"/>
            <a:pathLst>
              <a:path h="8526062" w="11335036">
                <a:moveTo>
                  <a:pt x="0" y="0"/>
                </a:moveTo>
                <a:lnTo>
                  <a:pt x="11335036" y="0"/>
                </a:lnTo>
                <a:lnTo>
                  <a:pt x="11335036" y="8526062"/>
                </a:lnTo>
                <a:lnTo>
                  <a:pt x="0" y="8526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2757" r="0" b="-7362"/>
            </a:stretch>
          </a:blipFill>
          <a:ln w="38100" cap="sq">
            <a:solidFill>
              <a:srgbClr val="1C5739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783514" y="260721"/>
            <a:ext cx="11895287" cy="67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3700" spc="3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Obstaculo presentados en el desarrollo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5310" y="4915039"/>
            <a:ext cx="5546231" cy="51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2"/>
              </a:lnSpc>
            </a:pPr>
            <a:r>
              <a:rPr lang="en-US" sz="3798" spc="41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MUCHAS GRACIAS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90844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50" y="-127"/>
              <a:ext cx="8603411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3411">
                  <a:moveTo>
                    <a:pt x="8603411" y="10251440"/>
                  </a:moveTo>
                  <a:cubicBezTo>
                    <a:pt x="8603411" y="10284587"/>
                    <a:pt x="8592743" y="10286873"/>
                    <a:pt x="8564930" y="10286873"/>
                  </a:cubicBezTo>
                  <a:cubicBezTo>
                    <a:pt x="5710351" y="10286238"/>
                    <a:pt x="2855899" y="10286238"/>
                    <a:pt x="1320" y="10286238"/>
                  </a:cubicBezTo>
                  <a:cubicBezTo>
                    <a:pt x="-2744" y="10272395"/>
                    <a:pt x="3606" y="10259822"/>
                    <a:pt x="6527" y="10246995"/>
                  </a:cubicBezTo>
                  <a:cubicBezTo>
                    <a:pt x="132003" y="9685401"/>
                    <a:pt x="257606" y="9123934"/>
                    <a:pt x="383463" y="8562467"/>
                  </a:cubicBezTo>
                  <a:cubicBezTo>
                    <a:pt x="562914" y="7761986"/>
                    <a:pt x="742746" y="6961632"/>
                    <a:pt x="922070" y="6161151"/>
                  </a:cubicBezTo>
                  <a:cubicBezTo>
                    <a:pt x="1143558" y="5172583"/>
                    <a:pt x="1364538" y="4184015"/>
                    <a:pt x="1585899" y="3195574"/>
                  </a:cubicBezTo>
                  <a:cubicBezTo>
                    <a:pt x="1810816" y="2191385"/>
                    <a:pt x="2035860" y="1187323"/>
                    <a:pt x="2261412" y="183261"/>
                  </a:cubicBezTo>
                  <a:cubicBezTo>
                    <a:pt x="2275128" y="122174"/>
                    <a:pt x="2283891" y="59690"/>
                    <a:pt x="2306116" y="635"/>
                  </a:cubicBezTo>
                  <a:cubicBezTo>
                    <a:pt x="4392472" y="635"/>
                    <a:pt x="6478828" y="635"/>
                    <a:pt x="8565184" y="0"/>
                  </a:cubicBezTo>
                  <a:cubicBezTo>
                    <a:pt x="8593505" y="0"/>
                    <a:pt x="8603157" y="3429"/>
                    <a:pt x="8603157" y="35814"/>
                  </a:cubicBezTo>
                  <a:cubicBezTo>
                    <a:pt x="8602395" y="3441065"/>
                    <a:pt x="8602395" y="6846316"/>
                    <a:pt x="8603411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39675" t="0" r="-3967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266430" y="3705335"/>
            <a:ext cx="3599395" cy="568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4"/>
              </a:lnSpc>
            </a:pPr>
            <a:r>
              <a:rPr lang="en-US" sz="3331" spc="166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SITECOM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266430" y="1259422"/>
            <a:ext cx="3598467" cy="3598467"/>
          </a:xfrm>
          <a:custGeom>
            <a:avLst/>
            <a:gdLst/>
            <a:ahLst/>
            <a:cxnLst/>
            <a:rect r="r" b="b" t="t" l="l"/>
            <a:pathLst>
              <a:path h="3598467" w="3598467">
                <a:moveTo>
                  <a:pt x="0" y="0"/>
                </a:moveTo>
                <a:lnTo>
                  <a:pt x="3598467" y="0"/>
                </a:lnTo>
                <a:lnTo>
                  <a:pt x="3598467" y="3598467"/>
                </a:lnTo>
                <a:lnTo>
                  <a:pt x="0" y="3598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25790" y="1619832"/>
            <a:ext cx="3398528" cy="2877648"/>
          </a:xfrm>
          <a:custGeom>
            <a:avLst/>
            <a:gdLst/>
            <a:ahLst/>
            <a:cxnLst/>
            <a:rect r="r" b="b" t="t" l="l"/>
            <a:pathLst>
              <a:path h="2877648" w="3398528">
                <a:moveTo>
                  <a:pt x="0" y="0"/>
                </a:moveTo>
                <a:lnTo>
                  <a:pt x="3398528" y="0"/>
                </a:lnTo>
                <a:lnTo>
                  <a:pt x="3398528" y="2877648"/>
                </a:lnTo>
                <a:lnTo>
                  <a:pt x="0" y="2877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773821">
            <a:off x="9398644" y="6931608"/>
            <a:ext cx="282611" cy="8482349"/>
            <a:chOff x="0" y="0"/>
            <a:chExt cx="74432" cy="22340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432" cy="2234034"/>
            </a:xfrm>
            <a:custGeom>
              <a:avLst/>
              <a:gdLst/>
              <a:ahLst/>
              <a:cxnLst/>
              <a:rect r="r" b="b" t="t" l="l"/>
              <a:pathLst>
                <a:path h="2234034" w="74432">
                  <a:moveTo>
                    <a:pt x="0" y="0"/>
                  </a:moveTo>
                  <a:lnTo>
                    <a:pt x="74432" y="0"/>
                  </a:lnTo>
                  <a:lnTo>
                    <a:pt x="74432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74432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3448" y="374453"/>
            <a:ext cx="17021103" cy="3442970"/>
            <a:chOff x="0" y="0"/>
            <a:chExt cx="4482924" cy="9067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924" cy="906790"/>
            </a:xfrm>
            <a:custGeom>
              <a:avLst/>
              <a:gdLst/>
              <a:ahLst/>
              <a:cxnLst/>
              <a:rect r="r" b="b" t="t" l="l"/>
              <a:pathLst>
                <a:path h="90679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906790"/>
                  </a:lnTo>
                  <a:lnTo>
                    <a:pt x="0" y="90679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82924" cy="925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7020" y="395051"/>
            <a:ext cx="16933642" cy="3111718"/>
          </a:xfrm>
          <a:custGeom>
            <a:avLst/>
            <a:gdLst/>
            <a:ahLst/>
            <a:cxnLst/>
            <a:rect r="r" b="b" t="t" l="l"/>
            <a:pathLst>
              <a:path h="3111718" w="16933642">
                <a:moveTo>
                  <a:pt x="0" y="0"/>
                </a:moveTo>
                <a:lnTo>
                  <a:pt x="16933643" y="0"/>
                </a:lnTo>
                <a:lnTo>
                  <a:pt x="16933643" y="3111718"/>
                </a:lnTo>
                <a:lnTo>
                  <a:pt x="0" y="3111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-117933" r="0" b="-14485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20188" y="4218129"/>
            <a:ext cx="47725" cy="4865216"/>
            <a:chOff x="0" y="0"/>
            <a:chExt cx="12570" cy="12813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70" cy="1281374"/>
            </a:xfrm>
            <a:custGeom>
              <a:avLst/>
              <a:gdLst/>
              <a:ahLst/>
              <a:cxnLst/>
              <a:rect r="r" b="b" t="t" l="l"/>
              <a:pathLst>
                <a:path h="1281374" w="12570">
                  <a:moveTo>
                    <a:pt x="0" y="0"/>
                  </a:moveTo>
                  <a:lnTo>
                    <a:pt x="12570" y="0"/>
                  </a:lnTo>
                  <a:lnTo>
                    <a:pt x="12570" y="1281374"/>
                  </a:lnTo>
                  <a:lnTo>
                    <a:pt x="0" y="1281374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570" cy="130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655972" y="456899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1" y="0"/>
                </a:lnTo>
                <a:lnTo>
                  <a:pt x="2944691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7020" y="3817423"/>
            <a:ext cx="7805467" cy="6089320"/>
          </a:xfrm>
          <a:custGeom>
            <a:avLst/>
            <a:gdLst/>
            <a:ahLst/>
            <a:cxnLst/>
            <a:rect r="r" b="b" t="t" l="l"/>
            <a:pathLst>
              <a:path h="6089320" w="7805467">
                <a:moveTo>
                  <a:pt x="0" y="0"/>
                </a:moveTo>
                <a:lnTo>
                  <a:pt x="7805468" y="0"/>
                </a:lnTo>
                <a:lnTo>
                  <a:pt x="7805468" y="6089321"/>
                </a:lnTo>
                <a:lnTo>
                  <a:pt x="0" y="6089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51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91563" y="4218129"/>
            <a:ext cx="7342742" cy="5725019"/>
          </a:xfrm>
          <a:custGeom>
            <a:avLst/>
            <a:gdLst/>
            <a:ahLst/>
            <a:cxnLst/>
            <a:rect r="r" b="b" t="t" l="l"/>
            <a:pathLst>
              <a:path h="5725019" w="7342742">
                <a:moveTo>
                  <a:pt x="0" y="0"/>
                </a:moveTo>
                <a:lnTo>
                  <a:pt x="7342743" y="0"/>
                </a:lnTo>
                <a:lnTo>
                  <a:pt x="7342743" y="5725019"/>
                </a:lnTo>
                <a:lnTo>
                  <a:pt x="0" y="5725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61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4888" y="1419846"/>
            <a:ext cx="16230600" cy="126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08"/>
              </a:lnSpc>
              <a:spcBef>
                <a:spcPct val="0"/>
              </a:spcBef>
            </a:pPr>
            <a:r>
              <a:rPr lang="en-US" sz="7035" spc="6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DESCRIPCIÓN DEL 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54623" y="2649716"/>
            <a:ext cx="6617517" cy="85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Introduce the company's main competitors.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180029"/>
            <a:ext cx="3195281" cy="39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Problema o dolor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11364" y="4180029"/>
            <a:ext cx="4171824" cy="39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Propuesta de solución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60112" y="4240655"/>
            <a:ext cx="5019730" cy="5021845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56567" y="3921169"/>
            <a:ext cx="1769865" cy="1765633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529205" y="5327646"/>
            <a:ext cx="403588" cy="410465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56567" y="7816352"/>
            <a:ext cx="1769865" cy="1765633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29205" y="7765044"/>
            <a:ext cx="403588" cy="410465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641342" y="7884058"/>
            <a:ext cx="174553" cy="172437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312992" y="7816352"/>
            <a:ext cx="1770394" cy="1765633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07160" y="7765044"/>
            <a:ext cx="403588" cy="410465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323528" y="7884058"/>
            <a:ext cx="175082" cy="172437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312992" y="3921169"/>
            <a:ext cx="1770394" cy="1765633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207160" y="5327646"/>
            <a:ext cx="403588" cy="410465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643722" y="5446659"/>
            <a:ext cx="174553" cy="172437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324057" y="5446659"/>
            <a:ext cx="174553" cy="172437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5345024" y="8175509"/>
            <a:ext cx="1185129" cy="1036449"/>
          </a:xfrm>
          <a:custGeom>
            <a:avLst/>
            <a:gdLst/>
            <a:ahLst/>
            <a:cxnLst/>
            <a:rect r="r" b="b" t="t" l="l"/>
            <a:pathLst>
              <a:path h="1036449" w="1185129">
                <a:moveTo>
                  <a:pt x="0" y="0"/>
                </a:moveTo>
                <a:lnTo>
                  <a:pt x="1185129" y="0"/>
                </a:lnTo>
                <a:lnTo>
                  <a:pt x="1185129" y="1036449"/>
                </a:lnTo>
                <a:lnTo>
                  <a:pt x="0" y="103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345024" y="4343649"/>
            <a:ext cx="1192952" cy="959815"/>
          </a:xfrm>
          <a:custGeom>
            <a:avLst/>
            <a:gdLst/>
            <a:ahLst/>
            <a:cxnLst/>
            <a:rect r="r" b="b" t="t" l="l"/>
            <a:pathLst>
              <a:path h="959815" w="1192952">
                <a:moveTo>
                  <a:pt x="0" y="0"/>
                </a:moveTo>
                <a:lnTo>
                  <a:pt x="1192952" y="0"/>
                </a:lnTo>
                <a:lnTo>
                  <a:pt x="1192952" y="959815"/>
                </a:lnTo>
                <a:lnTo>
                  <a:pt x="0" y="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651291" y="4287084"/>
            <a:ext cx="1121338" cy="1019399"/>
          </a:xfrm>
          <a:custGeom>
            <a:avLst/>
            <a:gdLst/>
            <a:ahLst/>
            <a:cxnLst/>
            <a:rect r="r" b="b" t="t" l="l"/>
            <a:pathLst>
              <a:path h="1019399" w="1121338">
                <a:moveTo>
                  <a:pt x="0" y="0"/>
                </a:moveTo>
                <a:lnTo>
                  <a:pt x="1121338" y="0"/>
                </a:lnTo>
                <a:lnTo>
                  <a:pt x="1121338" y="1019398"/>
                </a:lnTo>
                <a:lnTo>
                  <a:pt x="0" y="1019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603379" y="8252559"/>
            <a:ext cx="1169251" cy="1009941"/>
          </a:xfrm>
          <a:custGeom>
            <a:avLst/>
            <a:gdLst/>
            <a:ahLst/>
            <a:cxnLst/>
            <a:rect r="r" b="b" t="t" l="l"/>
            <a:pathLst>
              <a:path h="1009941" w="1169251">
                <a:moveTo>
                  <a:pt x="0" y="0"/>
                </a:moveTo>
                <a:lnTo>
                  <a:pt x="1169250" y="0"/>
                </a:lnTo>
                <a:lnTo>
                  <a:pt x="1169250" y="1009941"/>
                </a:lnTo>
                <a:lnTo>
                  <a:pt x="0" y="1009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0774376" y="4955977"/>
            <a:ext cx="3591200" cy="359120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2431895" y="903155"/>
            <a:ext cx="3598726" cy="141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9"/>
              </a:lnSpc>
              <a:spcBef>
                <a:spcPct val="0"/>
              </a:spcBef>
            </a:pPr>
            <a:r>
              <a:rPr lang="en-US" sz="4028" spc="394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Objetivos Específicos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true" flipV="true" rot="0">
            <a:off x="-1954716" y="-533342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3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3" y="0"/>
                </a:lnTo>
                <a:lnTo>
                  <a:pt x="4118443" y="365418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1096938" y="5278539"/>
            <a:ext cx="2946077" cy="2946077"/>
          </a:xfrm>
          <a:custGeom>
            <a:avLst/>
            <a:gdLst/>
            <a:ahLst/>
            <a:cxnLst/>
            <a:rect r="r" b="b" t="t" l="l"/>
            <a:pathLst>
              <a:path h="2946077" w="2946077">
                <a:moveTo>
                  <a:pt x="0" y="0"/>
                </a:moveTo>
                <a:lnTo>
                  <a:pt x="2946077" y="0"/>
                </a:lnTo>
                <a:lnTo>
                  <a:pt x="2946077" y="2946077"/>
                </a:lnTo>
                <a:lnTo>
                  <a:pt x="0" y="2946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9969" t="-48695" r="-61750" b="-73024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477573" y="2320407"/>
            <a:ext cx="5507370" cy="7702273"/>
          </a:xfrm>
          <a:custGeom>
            <a:avLst/>
            <a:gdLst/>
            <a:ahLst/>
            <a:cxnLst/>
            <a:rect r="r" b="b" t="t" l="l"/>
            <a:pathLst>
              <a:path h="7702273" w="5507370">
                <a:moveTo>
                  <a:pt x="0" y="0"/>
                </a:moveTo>
                <a:lnTo>
                  <a:pt x="5507370" y="0"/>
                </a:lnTo>
                <a:lnTo>
                  <a:pt x="5507370" y="7702273"/>
                </a:lnTo>
                <a:lnTo>
                  <a:pt x="0" y="77022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949" r="0" b="-3372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8215604" y="1342860"/>
            <a:ext cx="8708744" cy="74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26"/>
              </a:lnSpc>
              <a:spcBef>
                <a:spcPct val="0"/>
              </a:spcBef>
            </a:pPr>
            <a:r>
              <a:rPr lang="en-US" sz="4222" spc="413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Objetivo General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215604" y="2311987"/>
            <a:ext cx="8446685" cy="146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34"/>
              </a:lnSpc>
              <a:spcBef>
                <a:spcPct val="0"/>
              </a:spcBef>
            </a:pPr>
            <a:r>
              <a:rPr lang="en-US" sz="2126" spc="208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Implementar un sistema web centralizado que digitalice y optimice los procesos administrativos, comunicacionales y operativos de una junta de vecinos.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14929129" y="280959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1"/>
                </a:lnTo>
                <a:lnTo>
                  <a:pt x="0" y="7269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97623"/>
            <a:chOff x="0" y="0"/>
            <a:chExt cx="4816593" cy="5524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52460"/>
            </a:xfrm>
            <a:custGeom>
              <a:avLst/>
              <a:gdLst/>
              <a:ahLst/>
              <a:cxnLst/>
              <a:rect r="r" b="b" t="t" l="l"/>
              <a:pathLst>
                <a:path h="5524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2460"/>
                  </a:lnTo>
                  <a:lnTo>
                    <a:pt x="0" y="55246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571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74585" y="958724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857060" y="-99859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12369" y="578272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1" y="0"/>
                </a:lnTo>
                <a:lnTo>
                  <a:pt x="2944691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1759" y="2522758"/>
            <a:ext cx="7482241" cy="7064488"/>
          </a:xfrm>
          <a:custGeom>
            <a:avLst/>
            <a:gdLst/>
            <a:ahLst/>
            <a:cxnLst/>
            <a:rect r="r" b="b" t="t" l="l"/>
            <a:pathLst>
              <a:path h="7064488" w="7482241">
                <a:moveTo>
                  <a:pt x="0" y="0"/>
                </a:moveTo>
                <a:lnTo>
                  <a:pt x="7482241" y="0"/>
                </a:lnTo>
                <a:lnTo>
                  <a:pt x="7482241" y="7064487"/>
                </a:lnTo>
                <a:lnTo>
                  <a:pt x="0" y="70644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91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206980"/>
            <a:ext cx="7450236" cy="6722021"/>
          </a:xfrm>
          <a:custGeom>
            <a:avLst/>
            <a:gdLst/>
            <a:ahLst/>
            <a:cxnLst/>
            <a:rect r="r" b="b" t="t" l="l"/>
            <a:pathLst>
              <a:path h="6722021" w="7450236">
                <a:moveTo>
                  <a:pt x="0" y="0"/>
                </a:moveTo>
                <a:lnTo>
                  <a:pt x="7450236" y="0"/>
                </a:lnTo>
                <a:lnTo>
                  <a:pt x="7450236" y="6722021"/>
                </a:lnTo>
                <a:lnTo>
                  <a:pt x="0" y="67220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46" t="-6864" r="0" b="-612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6450" y="2306124"/>
            <a:ext cx="1877845" cy="2057400"/>
          </a:xfrm>
          <a:custGeom>
            <a:avLst/>
            <a:gdLst/>
            <a:ahLst/>
            <a:cxnLst/>
            <a:rect r="r" b="b" t="t" l="l"/>
            <a:pathLst>
              <a:path h="2057400" w="1877845">
                <a:moveTo>
                  <a:pt x="0" y="0"/>
                </a:moveTo>
                <a:lnTo>
                  <a:pt x="1877846" y="0"/>
                </a:lnTo>
                <a:lnTo>
                  <a:pt x="187784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20377" y="7529845"/>
            <a:ext cx="1877845" cy="2057400"/>
          </a:xfrm>
          <a:custGeom>
            <a:avLst/>
            <a:gdLst/>
            <a:ahLst/>
            <a:cxnLst/>
            <a:rect r="r" b="b" t="t" l="l"/>
            <a:pathLst>
              <a:path h="2057400" w="1877845">
                <a:moveTo>
                  <a:pt x="0" y="0"/>
                </a:moveTo>
                <a:lnTo>
                  <a:pt x="1877846" y="0"/>
                </a:lnTo>
                <a:lnTo>
                  <a:pt x="187784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64577" y="644947"/>
            <a:ext cx="10158846" cy="8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Pros y Contras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89854" y="2372799"/>
            <a:ext cx="4226050" cy="8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1C5739"/>
                </a:solidFill>
                <a:latin typeface="Poppins"/>
                <a:ea typeface="Poppins"/>
                <a:cs typeface="Poppins"/>
                <a:sym typeface="Poppins"/>
              </a:rPr>
              <a:t>Alcances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16549" y="2372799"/>
            <a:ext cx="5505139" cy="83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1C5739"/>
                </a:solidFill>
                <a:latin typeface="Poppins"/>
                <a:ea typeface="Poppins"/>
                <a:cs typeface="Poppins"/>
                <a:sym typeface="Poppins"/>
              </a:rPr>
              <a:t>Limitaciones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784" y="400976"/>
            <a:ext cx="7376308" cy="9460058"/>
          </a:xfrm>
          <a:custGeom>
            <a:avLst/>
            <a:gdLst/>
            <a:ahLst/>
            <a:cxnLst/>
            <a:rect r="r" b="b" t="t" l="l"/>
            <a:pathLst>
              <a:path h="9460058" w="7376308">
                <a:moveTo>
                  <a:pt x="0" y="0"/>
                </a:moveTo>
                <a:lnTo>
                  <a:pt x="7376308" y="0"/>
                </a:lnTo>
                <a:lnTo>
                  <a:pt x="7376308" y="9460058"/>
                </a:lnTo>
                <a:lnTo>
                  <a:pt x="0" y="94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176" t="0" r="-401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4715" y="881941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39858" y="-2710552"/>
            <a:ext cx="4652771" cy="4652771"/>
          </a:xfrm>
          <a:custGeom>
            <a:avLst/>
            <a:gdLst/>
            <a:ahLst/>
            <a:cxnLst/>
            <a:rect r="r" b="b" t="t" l="l"/>
            <a:pathLst>
              <a:path h="4652771" w="4652771">
                <a:moveTo>
                  <a:pt x="0" y="0"/>
                </a:moveTo>
                <a:lnTo>
                  <a:pt x="4652770" y="0"/>
                </a:lnTo>
                <a:lnTo>
                  <a:pt x="4652770" y="4652771"/>
                </a:lnTo>
                <a:lnTo>
                  <a:pt x="0" y="4652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74828" y="3300221"/>
            <a:ext cx="9664649" cy="4812603"/>
          </a:xfrm>
          <a:custGeom>
            <a:avLst/>
            <a:gdLst/>
            <a:ahLst/>
            <a:cxnLst/>
            <a:rect r="r" b="b" t="t" l="l"/>
            <a:pathLst>
              <a:path h="4812603" w="9664649">
                <a:moveTo>
                  <a:pt x="0" y="0"/>
                </a:moveTo>
                <a:lnTo>
                  <a:pt x="9664648" y="0"/>
                </a:lnTo>
                <a:lnTo>
                  <a:pt x="9664648" y="4812602"/>
                </a:lnTo>
                <a:lnTo>
                  <a:pt x="0" y="48126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037" r="0" b="-1575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74828" y="1558617"/>
            <a:ext cx="6246725" cy="174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Poppins"/>
                <a:ea typeface="Poppins"/>
                <a:cs typeface="Poppins"/>
                <a:sym typeface="Poppins"/>
              </a:rPr>
              <a:t>Metodología de Trabajo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21553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6290135" cy="5581065"/>
          </a:xfrm>
          <a:custGeom>
            <a:avLst/>
            <a:gdLst/>
            <a:ahLst/>
            <a:cxnLst/>
            <a:rect r="r" b="b" t="t" l="l"/>
            <a:pathLst>
              <a:path h="5581065" w="6290135">
                <a:moveTo>
                  <a:pt x="6290135" y="5581065"/>
                </a:moveTo>
                <a:lnTo>
                  <a:pt x="0" y="5581065"/>
                </a:lnTo>
                <a:lnTo>
                  <a:pt x="0" y="0"/>
                </a:lnTo>
                <a:lnTo>
                  <a:pt x="6290135" y="0"/>
                </a:lnTo>
                <a:lnTo>
                  <a:pt x="6290135" y="55810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575395" y="4507432"/>
            <a:ext cx="6513858" cy="5779568"/>
          </a:xfrm>
          <a:custGeom>
            <a:avLst/>
            <a:gdLst/>
            <a:ahLst/>
            <a:cxnLst/>
            <a:rect r="r" b="b" t="t" l="l"/>
            <a:pathLst>
              <a:path h="5779568" w="6513858">
                <a:moveTo>
                  <a:pt x="6513858" y="0"/>
                </a:moveTo>
                <a:lnTo>
                  <a:pt x="0" y="0"/>
                </a:lnTo>
                <a:lnTo>
                  <a:pt x="0" y="5779568"/>
                </a:lnTo>
                <a:lnTo>
                  <a:pt x="6513858" y="5779568"/>
                </a:lnTo>
                <a:lnTo>
                  <a:pt x="65138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21553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2282" y="2780378"/>
            <a:ext cx="17103436" cy="5601375"/>
          </a:xfrm>
          <a:custGeom>
            <a:avLst/>
            <a:gdLst/>
            <a:ahLst/>
            <a:cxnLst/>
            <a:rect r="r" b="b" t="t" l="l"/>
            <a:pathLst>
              <a:path h="5601375" w="17103436">
                <a:moveTo>
                  <a:pt x="0" y="0"/>
                </a:moveTo>
                <a:lnTo>
                  <a:pt x="17103436" y="0"/>
                </a:lnTo>
                <a:lnTo>
                  <a:pt x="17103436" y="5601375"/>
                </a:lnTo>
                <a:lnTo>
                  <a:pt x="0" y="5601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1C5739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414807" y="666208"/>
            <a:ext cx="9458387" cy="7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5"/>
              </a:lnSpc>
            </a:pPr>
            <a:r>
              <a:rPr lang="en-US" sz="5399" spc="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Cronograma del</a:t>
            </a:r>
            <a:r>
              <a:rPr lang="en-US" sz="5399" spc="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Proyecto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6290135" cy="5581065"/>
          </a:xfrm>
          <a:custGeom>
            <a:avLst/>
            <a:gdLst/>
            <a:ahLst/>
            <a:cxnLst/>
            <a:rect r="r" b="b" t="t" l="l"/>
            <a:pathLst>
              <a:path h="5581065" w="6290135">
                <a:moveTo>
                  <a:pt x="6290135" y="5581065"/>
                </a:moveTo>
                <a:lnTo>
                  <a:pt x="0" y="5581065"/>
                </a:lnTo>
                <a:lnTo>
                  <a:pt x="0" y="0"/>
                </a:lnTo>
                <a:lnTo>
                  <a:pt x="6290135" y="0"/>
                </a:lnTo>
                <a:lnTo>
                  <a:pt x="6290135" y="55810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575395" y="4507432"/>
            <a:ext cx="6513858" cy="5779568"/>
          </a:xfrm>
          <a:custGeom>
            <a:avLst/>
            <a:gdLst/>
            <a:ahLst/>
            <a:cxnLst/>
            <a:rect r="r" b="b" t="t" l="l"/>
            <a:pathLst>
              <a:path h="5779568" w="6513858">
                <a:moveTo>
                  <a:pt x="6513858" y="0"/>
                </a:moveTo>
                <a:lnTo>
                  <a:pt x="0" y="0"/>
                </a:lnTo>
                <a:lnTo>
                  <a:pt x="0" y="5779568"/>
                </a:lnTo>
                <a:lnTo>
                  <a:pt x="6513858" y="5779568"/>
                </a:lnTo>
                <a:lnTo>
                  <a:pt x="65138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19022" y="1683764"/>
            <a:ext cx="14649955" cy="7794603"/>
          </a:xfrm>
          <a:custGeom>
            <a:avLst/>
            <a:gdLst/>
            <a:ahLst/>
            <a:cxnLst/>
            <a:rect r="r" b="b" t="t" l="l"/>
            <a:pathLst>
              <a:path h="7794603" w="14649955">
                <a:moveTo>
                  <a:pt x="0" y="0"/>
                </a:moveTo>
                <a:lnTo>
                  <a:pt x="14649956" y="0"/>
                </a:lnTo>
                <a:lnTo>
                  <a:pt x="14649956" y="7794603"/>
                </a:lnTo>
                <a:lnTo>
                  <a:pt x="0" y="7794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31" t="-325" r="0" b="-754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965765" y="712297"/>
            <a:ext cx="10356471" cy="7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5"/>
              </a:lnSpc>
            </a:pPr>
            <a:r>
              <a:rPr lang="en-US" sz="5399" spc="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Cronograma del</a:t>
            </a:r>
            <a:r>
              <a:rPr lang="en-US" sz="5399" spc="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Proyecto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21553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6290135" cy="5581065"/>
          </a:xfrm>
          <a:custGeom>
            <a:avLst/>
            <a:gdLst/>
            <a:ahLst/>
            <a:cxnLst/>
            <a:rect r="r" b="b" t="t" l="l"/>
            <a:pathLst>
              <a:path h="5581065" w="6290135">
                <a:moveTo>
                  <a:pt x="6290135" y="5581065"/>
                </a:moveTo>
                <a:lnTo>
                  <a:pt x="0" y="5581065"/>
                </a:lnTo>
                <a:lnTo>
                  <a:pt x="0" y="0"/>
                </a:lnTo>
                <a:lnTo>
                  <a:pt x="6290135" y="0"/>
                </a:lnTo>
                <a:lnTo>
                  <a:pt x="6290135" y="55810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575395" y="4507432"/>
            <a:ext cx="6513858" cy="5779568"/>
          </a:xfrm>
          <a:custGeom>
            <a:avLst/>
            <a:gdLst/>
            <a:ahLst/>
            <a:cxnLst/>
            <a:rect r="r" b="b" t="t" l="l"/>
            <a:pathLst>
              <a:path h="5779568" w="6513858">
                <a:moveTo>
                  <a:pt x="6513858" y="0"/>
                </a:moveTo>
                <a:lnTo>
                  <a:pt x="0" y="0"/>
                </a:lnTo>
                <a:lnTo>
                  <a:pt x="0" y="5779568"/>
                </a:lnTo>
                <a:lnTo>
                  <a:pt x="6513858" y="5779568"/>
                </a:lnTo>
                <a:lnTo>
                  <a:pt x="65138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04407" y="1640373"/>
            <a:ext cx="14279185" cy="7881384"/>
          </a:xfrm>
          <a:custGeom>
            <a:avLst/>
            <a:gdLst/>
            <a:ahLst/>
            <a:cxnLst/>
            <a:rect r="r" b="b" t="t" l="l"/>
            <a:pathLst>
              <a:path h="7881384" w="14279185">
                <a:moveTo>
                  <a:pt x="0" y="0"/>
                </a:moveTo>
                <a:lnTo>
                  <a:pt x="14279186" y="0"/>
                </a:lnTo>
                <a:lnTo>
                  <a:pt x="14279186" y="7881384"/>
                </a:lnTo>
                <a:lnTo>
                  <a:pt x="0" y="7881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4" t="-3212" r="-864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924489" y="666208"/>
            <a:ext cx="10439022" cy="7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5"/>
              </a:lnSpc>
            </a:pPr>
            <a:r>
              <a:rPr lang="en-US" sz="5399" spc="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Cronograma del</a:t>
            </a:r>
            <a:r>
              <a:rPr lang="en-US" sz="5399" spc="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Proyecto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21553" y="301730"/>
            <a:ext cx="2944690" cy="726970"/>
          </a:xfrm>
          <a:custGeom>
            <a:avLst/>
            <a:gdLst/>
            <a:ahLst/>
            <a:cxnLst/>
            <a:rect r="r" b="b" t="t" l="l"/>
            <a:pathLst>
              <a:path h="726970" w="2944690">
                <a:moveTo>
                  <a:pt x="0" y="0"/>
                </a:moveTo>
                <a:lnTo>
                  <a:pt x="2944690" y="0"/>
                </a:lnTo>
                <a:lnTo>
                  <a:pt x="2944690" y="726970"/>
                </a:lnTo>
                <a:lnTo>
                  <a:pt x="0" y="726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DAG0gOc5PTU</dc:identifier>
  <dcterms:modified xsi:type="dcterms:W3CDTF">2011-08-01T06:04:30Z</dcterms:modified>
  <cp:revision>1</cp:revision>
  <dc:title>SISTEMA TERRITORIAL COMUNITARIO</dc:title>
</cp:coreProperties>
</file>